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1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00" b="1" i="0" u="none" strike="noStrike" baseline="0" dirty="0">
                <a:latin typeface="CIDFont+F1"/>
              </a:rPr>
              <a:t> NR 33 - ESPAÇO CONFINADO – SUPERVISOR DE ENTRADA - CAPACITAÇÃO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40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90933" y="461820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252239" y="1010320"/>
            <a:ext cx="3780262" cy="330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Para o supervisor de entrada: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Definições;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Identificação dos espaços confinados;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Reconhecimento, avaliação e controle de riscos;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Funcionamento de equipamentos utilizados;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Procedimentos e utilização da PET;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Critérios de indicação e uso de equipamentos para controle de riscos;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Conhecimento sobre práticas seguras em espaços confinados;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Legislação de segurança e saúde no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Programa de Proteção Respiratória;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Área classificada;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Noções de resgate e primeiros socorros; e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Operações de salvamento.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endParaRPr lang="pt-BR" sz="1100" dirty="0">
              <a:solidFill>
                <a:srgbClr val="000000"/>
              </a:solidFill>
              <a:latin typeface="CIDFont+F1"/>
            </a:endParaRP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NR 33 -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Segurança e Saúde nos Trabalhos em Espaços Confinados</a:t>
            </a:r>
            <a:endParaRPr lang="pt-BR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2517</TotalTime>
  <Words>243</Words>
  <Application>Microsoft Office PowerPoint</Application>
  <PresentationFormat>Personalizar</PresentationFormat>
  <Paragraphs>43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404</cp:revision>
  <cp:lastPrinted>2023-01-18T11:46:20Z</cp:lastPrinted>
  <dcterms:created xsi:type="dcterms:W3CDTF">1996-09-21T19:33:27Z</dcterms:created>
  <dcterms:modified xsi:type="dcterms:W3CDTF">2024-08-19T20:23:21Z</dcterms:modified>
</cp:coreProperties>
</file>